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174f5891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174f5891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174f58917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174f58917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174f5891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e174f5891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174f58917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174f58917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174f5891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174f5891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174f58917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e174f58917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174f5891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174f5891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174f5891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174f5891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174f5891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174f5891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174f5891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174f5891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31490b8d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31490b8d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174f5891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174f5891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174f5891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174f5891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174f5891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174f5891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174f58917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174f5891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174f58917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174f58917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174f589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174f589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174f5891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174f5891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174f5891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174f5891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174f5891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174f5891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174f5891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174f5891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174f58917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174f58917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01">
  <p:cSld name="Titelfolie 0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>
            <p:ph idx="2" type="pic"/>
          </p:nvPr>
        </p:nvSpPr>
        <p:spPr>
          <a:xfrm>
            <a:off x="548878" y="762000"/>
            <a:ext cx="8046300" cy="3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8500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0" y="1675154"/>
            <a:ext cx="4428000" cy="207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810000" spcFirstLastPara="1" rIns="0" wrap="square" tIns="189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270403"/>
            <a:ext cx="1324173" cy="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>
            <p:ph idx="3" type="pic"/>
          </p:nvPr>
        </p:nvSpPr>
        <p:spPr>
          <a:xfrm>
            <a:off x="7650122" y="4866816"/>
            <a:ext cx="9450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body"/>
          </p:nvPr>
        </p:nvSpPr>
        <p:spPr>
          <a:xfrm>
            <a:off x="808887" y="2895371"/>
            <a:ext cx="3510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4" type="body"/>
          </p:nvPr>
        </p:nvSpPr>
        <p:spPr>
          <a:xfrm>
            <a:off x="7272337" y="237600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  <p15:guide id="2" orient="horz" pos="480">
          <p15:clr>
            <a:srgbClr val="FBAE40"/>
          </p15:clr>
        </p15:guide>
        <p15:guide id="3" orient="horz" pos="2964">
          <p15:clr>
            <a:srgbClr val="FBAE40"/>
          </p15:clr>
        </p15:guide>
        <p15:guide id="4" pos="458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Bild">
  <p:cSld name="Inhalt Bild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0" type="dt"/>
          </p:nvPr>
        </p:nvSpPr>
        <p:spPr>
          <a:xfrm>
            <a:off x="7855269" y="4891833"/>
            <a:ext cx="459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1"/>
          <p:cNvSpPr txBox="1"/>
          <p:nvPr>
            <p:ph idx="11" type="ftr"/>
          </p:nvPr>
        </p:nvSpPr>
        <p:spPr>
          <a:xfrm>
            <a:off x="1628775" y="4891833"/>
            <a:ext cx="405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4880316"/>
            <a:ext cx="73834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/>
          <p:nvPr>
            <p:ph idx="2" type="pic"/>
          </p:nvPr>
        </p:nvSpPr>
        <p:spPr>
          <a:xfrm>
            <a:off x="548878" y="1059656"/>
            <a:ext cx="8046000" cy="3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15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full page">
  <p:cSld name="Bild full pag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 txBox="1"/>
          <p:nvPr>
            <p:ph idx="10" type="dt"/>
          </p:nvPr>
        </p:nvSpPr>
        <p:spPr>
          <a:xfrm>
            <a:off x="7855269" y="4891833"/>
            <a:ext cx="459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11" type="ftr"/>
          </p:nvPr>
        </p:nvSpPr>
        <p:spPr>
          <a:xfrm>
            <a:off x="1628775" y="4891833"/>
            <a:ext cx="405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2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4880316"/>
            <a:ext cx="73834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2"/>
          <p:cNvSpPr/>
          <p:nvPr>
            <p:ph idx="2" type="pic"/>
          </p:nvPr>
        </p:nvSpPr>
        <p:spPr>
          <a:xfrm>
            <a:off x="548878" y="195263"/>
            <a:ext cx="8046000" cy="45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20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zwei Spalten">
  <p:cSld name="Inhalt zwei Spalte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1" type="body"/>
          </p:nvPr>
        </p:nvSpPr>
        <p:spPr>
          <a:xfrm>
            <a:off x="4653122" y="1059656"/>
            <a:ext cx="3942000" cy="3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idx="10" type="dt"/>
          </p:nvPr>
        </p:nvSpPr>
        <p:spPr>
          <a:xfrm>
            <a:off x="7855269" y="4891833"/>
            <a:ext cx="459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1" type="ftr"/>
          </p:nvPr>
        </p:nvSpPr>
        <p:spPr>
          <a:xfrm>
            <a:off x="1628775" y="4891833"/>
            <a:ext cx="405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4880316"/>
            <a:ext cx="73834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/>
          <p:nvPr>
            <p:ph idx="2" type="pic"/>
          </p:nvPr>
        </p:nvSpPr>
        <p:spPr>
          <a:xfrm>
            <a:off x="548878" y="1059656"/>
            <a:ext cx="3780000" cy="3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15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9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2 Bilder">
  <p:cSld name="Inhalt 2 Bild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548877" y="3841350"/>
            <a:ext cx="39420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0" type="dt"/>
          </p:nvPr>
        </p:nvSpPr>
        <p:spPr>
          <a:xfrm>
            <a:off x="7855269" y="4891833"/>
            <a:ext cx="459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14"/>
          <p:cNvSpPr txBox="1"/>
          <p:nvPr>
            <p:ph idx="11" type="ftr"/>
          </p:nvPr>
        </p:nvSpPr>
        <p:spPr>
          <a:xfrm>
            <a:off x="1628775" y="4891833"/>
            <a:ext cx="405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4880316"/>
            <a:ext cx="73834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/>
          <p:nvPr>
            <p:ph idx="2" type="pic"/>
          </p:nvPr>
        </p:nvSpPr>
        <p:spPr>
          <a:xfrm>
            <a:off x="548878" y="1059656"/>
            <a:ext cx="3942000" cy="25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5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4"/>
          <p:cNvSpPr/>
          <p:nvPr>
            <p:ph idx="3" type="pic"/>
          </p:nvPr>
        </p:nvSpPr>
        <p:spPr>
          <a:xfrm>
            <a:off x="4653122" y="1059656"/>
            <a:ext cx="3942000" cy="25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5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4"/>
          <p:cNvSpPr txBox="1"/>
          <p:nvPr>
            <p:ph idx="4" type="body"/>
          </p:nvPr>
        </p:nvSpPr>
        <p:spPr>
          <a:xfrm>
            <a:off x="4653122" y="3841350"/>
            <a:ext cx="39420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9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3 Bilder">
  <p:cSld name="Inhalt 3 Bild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15"/>
          <p:cNvSpPr txBox="1"/>
          <p:nvPr>
            <p:ph idx="1" type="body"/>
          </p:nvPr>
        </p:nvSpPr>
        <p:spPr>
          <a:xfrm>
            <a:off x="548877" y="3124829"/>
            <a:ext cx="80463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0" type="dt"/>
          </p:nvPr>
        </p:nvSpPr>
        <p:spPr>
          <a:xfrm>
            <a:off x="7855269" y="4891833"/>
            <a:ext cx="459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11" type="ftr"/>
          </p:nvPr>
        </p:nvSpPr>
        <p:spPr>
          <a:xfrm>
            <a:off x="1628775" y="4891833"/>
            <a:ext cx="405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4880316"/>
            <a:ext cx="73834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/>
          <p:nvPr>
            <p:ph idx="2" type="pic"/>
          </p:nvPr>
        </p:nvSpPr>
        <p:spPr>
          <a:xfrm>
            <a:off x="548878" y="1059656"/>
            <a:ext cx="2565000" cy="18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0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15"/>
          <p:cNvSpPr/>
          <p:nvPr>
            <p:ph idx="3" type="pic"/>
          </p:nvPr>
        </p:nvSpPr>
        <p:spPr>
          <a:xfrm>
            <a:off x="6030121" y="1061100"/>
            <a:ext cx="2565000" cy="18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0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15"/>
          <p:cNvSpPr/>
          <p:nvPr>
            <p:ph idx="4" type="pic"/>
          </p:nvPr>
        </p:nvSpPr>
        <p:spPr>
          <a:xfrm>
            <a:off x="3289499" y="1061100"/>
            <a:ext cx="2565000" cy="18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0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96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Tabelle">
  <p:cSld name="Inhalt Tabell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" type="body"/>
          </p:nvPr>
        </p:nvSpPr>
        <p:spPr>
          <a:xfrm>
            <a:off x="548878" y="1059656"/>
            <a:ext cx="80463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0" type="dt"/>
          </p:nvPr>
        </p:nvSpPr>
        <p:spPr>
          <a:xfrm>
            <a:off x="7855269" y="4891833"/>
            <a:ext cx="459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11" type="ftr"/>
          </p:nvPr>
        </p:nvSpPr>
        <p:spPr>
          <a:xfrm>
            <a:off x="1628775" y="4891833"/>
            <a:ext cx="405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4880316"/>
            <a:ext cx="738347" cy="1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96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lussfolie">
  <p:cSld name="Schlussfolie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>
            <p:ph idx="1" type="body"/>
          </p:nvPr>
        </p:nvSpPr>
        <p:spPr>
          <a:xfrm>
            <a:off x="548878" y="1601619"/>
            <a:ext cx="80463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0" name="Google Shape;140;p17"/>
          <p:cNvSpPr/>
          <p:nvPr>
            <p:ph idx="2" type="pic"/>
          </p:nvPr>
        </p:nvSpPr>
        <p:spPr>
          <a:xfrm>
            <a:off x="7650122" y="4866816"/>
            <a:ext cx="9450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1" name="Google Shape;14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270403"/>
            <a:ext cx="1324173" cy="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023">
          <p15:clr>
            <a:srgbClr val="FBAE40"/>
          </p15:clr>
        </p15:guide>
        <p15:guide id="2" orient="horz" pos="480">
          <p15:clr>
            <a:srgbClr val="FBAE40"/>
          </p15:clr>
        </p15:guide>
        <p15:guide id="3" orient="horz" pos="296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>
              <a:spcBef>
                <a:spcPts val="400"/>
              </a:spcBef>
              <a:spcAft>
                <a:spcPts val="0"/>
              </a:spcAft>
              <a:buSzPts val="1400"/>
              <a:buChar char="−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−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−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−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50" name="Google Shape;15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02">
  <p:cSld name="Titelfolie 0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>
            <p:ph idx="2" type="pic"/>
          </p:nvPr>
        </p:nvSpPr>
        <p:spPr>
          <a:xfrm>
            <a:off x="548878" y="762000"/>
            <a:ext cx="8046300" cy="3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4185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type="ctrTitle"/>
          </p:nvPr>
        </p:nvSpPr>
        <p:spPr>
          <a:xfrm>
            <a:off x="4878000" y="2218120"/>
            <a:ext cx="4266000" cy="170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243000" spcFirstLastPara="1" rIns="0" wrap="square" tIns="189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270403"/>
            <a:ext cx="1324173" cy="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idx="1" type="body"/>
          </p:nvPr>
        </p:nvSpPr>
        <p:spPr>
          <a:xfrm>
            <a:off x="5133908" y="3479750"/>
            <a:ext cx="32400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" name="Google Shape;24;p3"/>
          <p:cNvSpPr/>
          <p:nvPr>
            <p:ph idx="3" type="pic"/>
          </p:nvPr>
        </p:nvSpPr>
        <p:spPr>
          <a:xfrm>
            <a:off x="7650122" y="4866816"/>
            <a:ext cx="9450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4" type="body"/>
          </p:nvPr>
        </p:nvSpPr>
        <p:spPr>
          <a:xfrm>
            <a:off x="7272337" y="237600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80">
          <p15:clr>
            <a:srgbClr val="FBAE40"/>
          </p15:clr>
        </p15:guide>
        <p15:guide id="2" orient="horz" pos="29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03">
  <p:cSld name="Titelfolie 03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548878" y="762000"/>
            <a:ext cx="8046300" cy="39432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 txBox="1"/>
          <p:nvPr>
            <p:ph type="ctrTitle"/>
          </p:nvPr>
        </p:nvSpPr>
        <p:spPr>
          <a:xfrm>
            <a:off x="-1" y="1455304"/>
            <a:ext cx="7641000" cy="2565000"/>
          </a:xfrm>
          <a:prstGeom prst="rect">
            <a:avLst/>
          </a:prstGeom>
          <a:solidFill>
            <a:srgbClr val="72791C"/>
          </a:solidFill>
          <a:ln>
            <a:noFill/>
          </a:ln>
        </p:spPr>
        <p:txBody>
          <a:bodyPr anchorCtr="0" anchor="t" bIns="0" lIns="810000" spcFirstLastPara="1" rIns="0" wrap="square" tIns="189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270403"/>
            <a:ext cx="1324173" cy="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1" type="body"/>
          </p:nvPr>
        </p:nvSpPr>
        <p:spPr>
          <a:xfrm>
            <a:off x="808887" y="3163413"/>
            <a:ext cx="6480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Google Shape;32;p4"/>
          <p:cNvSpPr/>
          <p:nvPr>
            <p:ph idx="2" type="pic"/>
          </p:nvPr>
        </p:nvSpPr>
        <p:spPr>
          <a:xfrm>
            <a:off x="7650122" y="4866816"/>
            <a:ext cx="9450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3" type="body"/>
          </p:nvPr>
        </p:nvSpPr>
        <p:spPr>
          <a:xfrm>
            <a:off x="7272337" y="237600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80">
          <p15:clr>
            <a:srgbClr val="FBAE40"/>
          </p15:clr>
        </p15:guide>
        <p15:guide id="2" orient="horz" pos="296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04">
  <p:cSld name="Titelfolie 04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548878" y="762000"/>
            <a:ext cx="8046300" cy="394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243000" spcFirstLastPara="1" rIns="0" wrap="square" tIns="864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270403"/>
            <a:ext cx="1324173" cy="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/>
          <p:nvPr>
            <p:ph idx="1" type="body"/>
          </p:nvPr>
        </p:nvSpPr>
        <p:spPr>
          <a:xfrm>
            <a:off x="808886" y="3841969"/>
            <a:ext cx="7533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" name="Google Shape;39;p5"/>
          <p:cNvSpPr/>
          <p:nvPr>
            <p:ph idx="2" type="pic"/>
          </p:nvPr>
        </p:nvSpPr>
        <p:spPr>
          <a:xfrm>
            <a:off x="7650122" y="4866816"/>
            <a:ext cx="9450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3" type="body"/>
          </p:nvPr>
        </p:nvSpPr>
        <p:spPr>
          <a:xfrm>
            <a:off x="7272337" y="237600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80">
          <p15:clr>
            <a:srgbClr val="FBAE40"/>
          </p15:clr>
        </p15:guide>
        <p15:guide id="2" orient="horz" pos="29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04 – Uni Zürich">
  <p:cSld name="Titelfolie 04 – Uni Zürich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>
            <p:ph idx="2" type="pic"/>
          </p:nvPr>
        </p:nvSpPr>
        <p:spPr>
          <a:xfrm>
            <a:off x="548878" y="762000"/>
            <a:ext cx="8046300" cy="3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8500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type="ctrTitle"/>
          </p:nvPr>
        </p:nvSpPr>
        <p:spPr>
          <a:xfrm>
            <a:off x="0" y="1675154"/>
            <a:ext cx="4428000" cy="2079000"/>
          </a:xfrm>
          <a:prstGeom prst="rect">
            <a:avLst/>
          </a:prstGeom>
          <a:solidFill>
            <a:srgbClr val="007A96"/>
          </a:solidFill>
          <a:ln>
            <a:noFill/>
          </a:ln>
        </p:spPr>
        <p:txBody>
          <a:bodyPr anchorCtr="0" anchor="t" bIns="0" lIns="810000" spcFirstLastPara="1" rIns="0" wrap="square" tIns="189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45" name="Google Shape;4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5754" y="171015"/>
            <a:ext cx="2759401" cy="41438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"/>
          <p:cNvSpPr txBox="1"/>
          <p:nvPr>
            <p:ph idx="1" type="body"/>
          </p:nvPr>
        </p:nvSpPr>
        <p:spPr>
          <a:xfrm>
            <a:off x="808887" y="2895371"/>
            <a:ext cx="3510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" name="Google Shape;47;p6"/>
          <p:cNvSpPr/>
          <p:nvPr>
            <p:ph idx="3" type="pic"/>
          </p:nvPr>
        </p:nvSpPr>
        <p:spPr>
          <a:xfrm>
            <a:off x="7650122" y="4866816"/>
            <a:ext cx="9450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4" type="body"/>
          </p:nvPr>
        </p:nvSpPr>
        <p:spPr>
          <a:xfrm>
            <a:off x="7272337" y="237600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80">
          <p15:clr>
            <a:srgbClr val="FBAE40"/>
          </p15:clr>
        </p15:guide>
        <p15:guide id="2" orient="horz" pos="296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7855269" y="4891833"/>
            <a:ext cx="459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1628775" y="4891833"/>
            <a:ext cx="405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4880316"/>
            <a:ext cx="738347" cy="1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">
  <p:cSld name="Inhal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7855269" y="4891833"/>
            <a:ext cx="459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1628775" y="4891833"/>
            <a:ext cx="405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4880316"/>
            <a:ext cx="738347" cy="1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Fussnote">
  <p:cSld name="Inhalt mit Fussnot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548878" y="1059656"/>
            <a:ext cx="80463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0" type="dt"/>
          </p:nvPr>
        </p:nvSpPr>
        <p:spPr>
          <a:xfrm>
            <a:off x="7855269" y="4891833"/>
            <a:ext cx="459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1" type="ftr"/>
          </p:nvPr>
        </p:nvSpPr>
        <p:spPr>
          <a:xfrm>
            <a:off x="1628775" y="4891833"/>
            <a:ext cx="405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4880316"/>
            <a:ext cx="73834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 txBox="1"/>
          <p:nvPr>
            <p:ph idx="2" type="body"/>
          </p:nvPr>
        </p:nvSpPr>
        <p:spPr>
          <a:xfrm>
            <a:off x="548877" y="4177601"/>
            <a:ext cx="40230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667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AutoNum type="arabicPeriod"/>
              <a:defRPr sz="6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ischenslide">
  <p:cSld name="Zwischenslide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type="title"/>
          </p:nvPr>
        </p:nvSpPr>
        <p:spPr>
          <a:xfrm>
            <a:off x="548878" y="1668586"/>
            <a:ext cx="80463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0" type="dt"/>
          </p:nvPr>
        </p:nvSpPr>
        <p:spPr>
          <a:xfrm>
            <a:off x="7855269" y="4891833"/>
            <a:ext cx="459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1" type="ftr"/>
          </p:nvPr>
        </p:nvSpPr>
        <p:spPr>
          <a:xfrm>
            <a:off x="1628775" y="4891833"/>
            <a:ext cx="405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7" name="Google Shape;77;p10"/>
          <p:cNvGrpSpPr/>
          <p:nvPr/>
        </p:nvGrpSpPr>
        <p:grpSpPr>
          <a:xfrm>
            <a:off x="548878" y="4880316"/>
            <a:ext cx="733828" cy="119297"/>
            <a:chOff x="731837" y="6507088"/>
            <a:chExt cx="978437" cy="159062"/>
          </a:xfrm>
        </p:grpSpPr>
        <p:grpSp>
          <p:nvGrpSpPr>
            <p:cNvPr id="78" name="Google Shape;78;p10"/>
            <p:cNvGrpSpPr/>
            <p:nvPr/>
          </p:nvGrpSpPr>
          <p:grpSpPr>
            <a:xfrm>
              <a:off x="1266489" y="6555186"/>
              <a:ext cx="197463" cy="110964"/>
              <a:chOff x="1266489" y="6555186"/>
              <a:chExt cx="197463" cy="110964"/>
            </a:xfrm>
          </p:grpSpPr>
          <p:sp>
            <p:nvSpPr>
              <p:cNvPr id="79" name="Google Shape;79;p10"/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rect b="b" l="l" r="r" t="t"/>
                <a:pathLst>
                  <a:path extrusionOk="0" h="109216" w="95902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10"/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rect b="b" l="l" r="r" t="t"/>
                <a:pathLst>
                  <a:path extrusionOk="0" h="109664" w="87480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" name="Google Shape;81;p10"/>
            <p:cNvSpPr/>
            <p:nvPr/>
          </p:nvSpPr>
          <p:spPr>
            <a:xfrm>
              <a:off x="1159517" y="6556560"/>
              <a:ext cx="96452" cy="108166"/>
            </a:xfrm>
            <a:custGeom>
              <a:rect b="b" l="l" r="r" t="t"/>
              <a:pathLst>
                <a:path extrusionOk="0" h="108166" w="96452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0"/>
            <p:cNvSpPr/>
            <p:nvPr/>
          </p:nvSpPr>
          <p:spPr>
            <a:xfrm>
              <a:off x="1466445" y="6556560"/>
              <a:ext cx="37259" cy="108166"/>
            </a:xfrm>
            <a:custGeom>
              <a:rect b="b" l="l" r="r" t="t"/>
              <a:pathLst>
                <a:path extrusionOk="0" h="108166" w="37259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" name="Google Shape;83;p10"/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</p:grpSpPr>
          <p:sp>
            <p:nvSpPr>
              <p:cNvPr id="84" name="Google Shape;84;p10"/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rect b="b" l="l" r="r" t="t"/>
                <a:pathLst>
                  <a:path extrusionOk="0" h="157638" w="96160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0"/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rect b="b" l="l" r="r" t="t"/>
                <a:pathLst>
                  <a:path extrusionOk="0" h="110951" w="87882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" name="Google Shape;86;p10"/>
            <p:cNvSpPr/>
            <p:nvPr/>
          </p:nvSpPr>
          <p:spPr>
            <a:xfrm>
              <a:off x="1493985" y="6507088"/>
              <a:ext cx="19689" cy="19689"/>
            </a:xfrm>
            <a:custGeom>
              <a:rect b="b" l="l" r="r" t="t"/>
              <a:pathLst>
                <a:path extrusionOk="0" h="19689" w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1340708" y="6507088"/>
              <a:ext cx="19689" cy="19689"/>
            </a:xfrm>
            <a:custGeom>
              <a:rect b="b" l="l" r="r" t="t"/>
              <a:pathLst>
                <a:path extrusionOk="0" h="19689" w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1298712" y="6507088"/>
              <a:ext cx="19689" cy="19689"/>
            </a:xfrm>
            <a:custGeom>
              <a:rect b="b" l="l" r="r" t="t"/>
              <a:pathLst>
                <a:path extrusionOk="0" h="19689" w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0"/>
            <p:cNvSpPr/>
            <p:nvPr/>
          </p:nvSpPr>
          <p:spPr>
            <a:xfrm>
              <a:off x="731837" y="6507088"/>
              <a:ext cx="417960" cy="157638"/>
            </a:xfrm>
            <a:custGeom>
              <a:rect b="b" l="l" r="r" t="t"/>
              <a:pathLst>
                <a:path extrusionOk="0" h="157638" w="417960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7855269" y="4891833"/>
            <a:ext cx="459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628775" y="4891833"/>
            <a:ext cx="405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46">
          <p15:clr>
            <a:srgbClr val="F26B43"/>
          </p15:clr>
        </p15:guide>
        <p15:guide id="2" pos="5414">
          <p15:clr>
            <a:srgbClr val="F26B43"/>
          </p15:clr>
        </p15:guide>
        <p15:guide id="3" orient="horz" pos="123">
          <p15:clr>
            <a:srgbClr val="F26B43"/>
          </p15:clr>
        </p15:guide>
        <p15:guide id="4" orient="horz" pos="667">
          <p15:clr>
            <a:srgbClr val="F26B43"/>
          </p15:clr>
        </p15:guide>
        <p15:guide id="5" orient="horz" pos="3151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0"/>
            <a:ext cx="85724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>
            <p:ph type="ctrTitle"/>
          </p:nvPr>
        </p:nvSpPr>
        <p:spPr>
          <a:xfrm>
            <a:off x="0" y="1906050"/>
            <a:ext cx="4428000" cy="1824600"/>
          </a:xfrm>
          <a:prstGeom prst="rect">
            <a:avLst/>
          </a:prstGeom>
        </p:spPr>
        <p:txBody>
          <a:bodyPr anchorCtr="0" anchor="t" bIns="0" lIns="810000" spcFirstLastPara="1" rIns="0" wrap="square" tIns="18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Cycling analytics</a:t>
            </a:r>
            <a:endParaRPr/>
          </a:p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808875" y="3202424"/>
            <a:ext cx="35100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| July 1, 2021</a:t>
            </a:r>
            <a:endParaRPr/>
          </a:p>
        </p:txBody>
      </p:sp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 Brand</a:t>
            </a:r>
            <a:endParaRPr/>
          </a:p>
        </p:txBody>
      </p:sp>
      <p:sp>
        <p:nvSpPr>
          <p:cNvPr id="235" name="Google Shape;235;p29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9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97" y="1285275"/>
            <a:ext cx="3288220" cy="2572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377" y="1285275"/>
            <a:ext cx="3145611" cy="257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 Brand</a:t>
            </a:r>
            <a:endParaRPr/>
          </a:p>
        </p:txBody>
      </p:sp>
      <p:sp>
        <p:nvSpPr>
          <p:cNvPr id="244" name="Google Shape;244;p30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0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71" y="1241450"/>
            <a:ext cx="3176230" cy="25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8946" y="1241450"/>
            <a:ext cx="3176230" cy="257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Samuel Munday</a:t>
            </a:r>
            <a:endParaRPr/>
          </a:p>
        </p:txBody>
      </p: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1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72" y="1285275"/>
            <a:ext cx="3288220" cy="2572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715" y="1285275"/>
            <a:ext cx="3141287" cy="257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Samuel Munday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2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2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71" y="1285263"/>
            <a:ext cx="3176230" cy="25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7096" y="1234775"/>
            <a:ext cx="3176230" cy="257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Kamstra</a:t>
            </a:r>
            <a:endParaRPr/>
          </a:p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3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72" y="1285275"/>
            <a:ext cx="3288220" cy="2572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552" y="1285275"/>
            <a:ext cx="3145611" cy="257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Kamstra</a:t>
            </a:r>
            <a:endParaRPr/>
          </a:p>
        </p:txBody>
      </p:sp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4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71" y="1285263"/>
            <a:ext cx="3176230" cy="25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146" y="1285275"/>
            <a:ext cx="3176230" cy="257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Declan Irvine</a:t>
            </a:r>
            <a:endParaRPr/>
          </a:p>
        </p:txBody>
      </p:sp>
      <p:sp>
        <p:nvSpPr>
          <p:cNvPr id="289" name="Google Shape;289;p35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5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47" y="1285275"/>
            <a:ext cx="3288220" cy="2572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552" y="1285275"/>
            <a:ext cx="3145611" cy="257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Declan Irvine</a:t>
            </a:r>
            <a:endParaRPr/>
          </a:p>
        </p:txBody>
      </p:sp>
      <p:sp>
        <p:nvSpPr>
          <p:cNvPr id="298" name="Google Shape;298;p36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96" y="1285263"/>
            <a:ext cx="3176230" cy="25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8771" y="1285275"/>
            <a:ext cx="3176230" cy="257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Stephen Clancy</a:t>
            </a:r>
            <a:endParaRPr/>
          </a:p>
        </p:txBody>
      </p:sp>
      <p:sp>
        <p:nvSpPr>
          <p:cNvPr id="307" name="Google Shape;307;p37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7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" name="Google Shape;3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72" y="1285275"/>
            <a:ext cx="3288220" cy="2572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890" y="1285275"/>
            <a:ext cx="3141287" cy="257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Stephen Clancy</a:t>
            </a:r>
            <a:endParaRPr/>
          </a:p>
        </p:txBody>
      </p:sp>
      <p:sp>
        <p:nvSpPr>
          <p:cNvPr id="316" name="Google Shape;316;p38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8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8" name="Google Shape;3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96" y="1285263"/>
            <a:ext cx="3176230" cy="25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8771" y="1285263"/>
            <a:ext cx="3176230" cy="257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Glucose availability</a:t>
            </a:r>
            <a:endParaRPr/>
          </a:p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3554"/>
            <a:ext cx="9144003" cy="4103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Andrea Peron</a:t>
            </a:r>
            <a:endParaRPr/>
          </a:p>
        </p:txBody>
      </p:sp>
      <p:sp>
        <p:nvSpPr>
          <p:cNvPr id="325" name="Google Shape;325;p39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9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85" y="1285275"/>
            <a:ext cx="3288220" cy="2572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220" y="1285275"/>
            <a:ext cx="3149954" cy="2572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Andrea Peron</a:t>
            </a:r>
            <a:endParaRPr/>
          </a:p>
        </p:txBody>
      </p:sp>
      <p:sp>
        <p:nvSpPr>
          <p:cNvPr id="334" name="Google Shape;334;p40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0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71" y="1285263"/>
            <a:ext cx="3176230" cy="25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2147" y="1285275"/>
            <a:ext cx="3092978" cy="257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Oliver Behringer</a:t>
            </a:r>
            <a:endParaRPr/>
          </a:p>
        </p:txBody>
      </p:sp>
      <p:sp>
        <p:nvSpPr>
          <p:cNvPr id="343" name="Google Shape;343;p41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1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5" name="Google Shape;3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47" y="1285275"/>
            <a:ext cx="3288220" cy="2572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765" y="1285275"/>
            <a:ext cx="3141287" cy="257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Oliver Behringer</a:t>
            </a:r>
            <a:endParaRPr/>
          </a:p>
        </p:txBody>
      </p:sp>
      <p:sp>
        <p:nvSpPr>
          <p:cNvPr id="352" name="Google Shape;352;p42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2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4" name="Google Shape;3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71" y="1285250"/>
            <a:ext cx="3176230" cy="25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8771" y="1285263"/>
            <a:ext cx="3176230" cy="257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407" y="769200"/>
            <a:ext cx="4815328" cy="3605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 Planet</a:t>
            </a:r>
            <a:endParaRPr/>
          </a:p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3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3890" y="1285275"/>
            <a:ext cx="3141287" cy="257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872" y="1285275"/>
            <a:ext cx="3288220" cy="2572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 Planet</a:t>
            </a:r>
            <a:endParaRPr/>
          </a:p>
        </p:txBody>
      </p:sp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946" y="1285263"/>
            <a:ext cx="3176230" cy="25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74829" y="-28775"/>
            <a:ext cx="31765" cy="2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896" y="1285263"/>
            <a:ext cx="3176230" cy="257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Joonas Henttala</a:t>
            </a:r>
            <a:endParaRPr/>
          </a:p>
        </p:txBody>
      </p:sp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5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97" y="1285275"/>
            <a:ext cx="3288220" cy="2572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552" y="1285275"/>
            <a:ext cx="3145611" cy="257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Joonas Henttala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6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71" y="1285263"/>
            <a:ext cx="3176230" cy="25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8946" y="1285263"/>
            <a:ext cx="3176230" cy="257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 Kusztor</a:t>
            </a:r>
            <a:endParaRPr/>
          </a:p>
        </p:txBody>
      </p:sp>
      <p:sp>
        <p:nvSpPr>
          <p:cNvPr id="217" name="Google Shape;217;p27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7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65" y="1285275"/>
            <a:ext cx="3331586" cy="2572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552" y="1285275"/>
            <a:ext cx="3145611" cy="257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 Kusztor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8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8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71" y="1285263"/>
            <a:ext cx="3176230" cy="25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8946" y="1285263"/>
            <a:ext cx="3176230" cy="257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TH Zürich">
  <a:themeElements>
    <a:clrScheme name="ETH Züric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